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4" r:id="rId2"/>
    <p:sldId id="272" r:id="rId3"/>
    <p:sldId id="266" r:id="rId4"/>
    <p:sldId id="274" r:id="rId5"/>
    <p:sldId id="276" r:id="rId6"/>
    <p:sldId id="275" r:id="rId7"/>
    <p:sldId id="263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00FF00"/>
    <a:srgbClr val="FFFF00"/>
    <a:srgbClr val="FF6600"/>
    <a:srgbClr val="008000"/>
    <a:srgbClr val="66FF33"/>
    <a:srgbClr val="EF11B5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98" autoAdjust="0"/>
    <p:restoredTop sz="94660"/>
  </p:normalViewPr>
  <p:slideViewPr>
    <p:cSldViewPr>
      <p:cViewPr>
        <p:scale>
          <a:sx n="75" d="100"/>
          <a:sy n="75" d="100"/>
        </p:scale>
        <p:origin x="-120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470F0E2-4069-4899-91C1-45A98F6A853C}" type="datetimeFigureOut">
              <a:rPr lang="ru-RU"/>
              <a:pPr>
                <a:defRPr/>
              </a:pPr>
              <a:t>31.10.2016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68E01CA-919B-42D5-A657-680B43C606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836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467E4-E430-4187-9DA6-57C66B7EF3EA}" type="datetimeFigureOut">
              <a:rPr lang="ru-RU"/>
              <a:pPr>
                <a:defRPr/>
              </a:pPr>
              <a:t>31.10.2016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F2656-3588-4E16-B41E-7588F824102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DCC9F-060C-4867-99BD-F8C4385E7C85}" type="datetimeFigureOut">
              <a:rPr lang="ru-RU"/>
              <a:pPr>
                <a:defRPr/>
              </a:pPr>
              <a:t>31.10.2016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C0DDD-E7E1-45B2-864A-8B24ED5DE06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6B495-45F3-4267-882F-D0780F40EF29}" type="datetimeFigureOut">
              <a:rPr lang="ru-RU"/>
              <a:pPr>
                <a:defRPr/>
              </a:pPr>
              <a:t>31.10.2016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28C28E-40A7-4BBA-85E8-4F536840750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uk-UA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5CDAE3-958E-4827-938D-004E0EB06EE1}" type="datetimeFigureOut">
              <a:rPr lang="ru-RU"/>
              <a:pPr>
                <a:defRPr/>
              </a:pPr>
              <a:t>31.10.2016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EE005-384A-4AFF-B48D-EFB7B7E306F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uk-UA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CB1EF-345A-4E88-A343-A9E3450BD829}" type="datetimeFigureOut">
              <a:rPr lang="ru-RU"/>
              <a:pPr>
                <a:defRPr/>
              </a:pPr>
              <a:t>31.10.2016</a:t>
            </a:fld>
            <a:endParaRPr lang="ru-RU" dirty="0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54BE2-E325-4C9F-AB92-CDD79B55A3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B35EE3-3BEB-4D43-9E87-A4C6C82572EC}" type="datetimeFigureOut">
              <a:rPr lang="ru-RU"/>
              <a:pPr>
                <a:defRPr/>
              </a:pPr>
              <a:t>31.10.2016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09C6FB-7F98-417C-878B-C12CE1D1BC4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788D5-B971-4CDB-BADC-CEC446A9C41E}" type="datetimeFigureOut">
              <a:rPr lang="ru-RU"/>
              <a:pPr>
                <a:defRPr/>
              </a:pPr>
              <a:t>31.10.2016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708DF-0068-45BA-B9F8-E1F93F1CA66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26E54-0873-444D-8002-301BD10AA702}" type="datetimeFigureOut">
              <a:rPr lang="ru-RU"/>
              <a:pPr>
                <a:defRPr/>
              </a:pPr>
              <a:t>31.10.2016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4A550B-33A1-445F-8B00-3A694F6BF93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53B79-423B-4B41-BC95-082F48B90B6A}" type="datetimeFigureOut">
              <a:rPr lang="ru-RU"/>
              <a:pPr>
                <a:defRPr/>
              </a:pPr>
              <a:t>31.10.2016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A6978-AC29-4004-888B-EF2A0632E9B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1D192-B080-428F-A62E-A6D56926C67C}" type="datetimeFigureOut">
              <a:rPr lang="ru-RU"/>
              <a:pPr>
                <a:defRPr/>
              </a:pPr>
              <a:t>31.10.2016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A634C-05D2-4D0F-9F9F-1D6BA0D9221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8DD246-1263-4D0A-AB02-B4A8A338CB96}" type="datetimeFigureOut">
              <a:rPr lang="ru-RU"/>
              <a:pPr>
                <a:defRPr/>
              </a:pPr>
              <a:t>31.10.2016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A6777-BD44-45D9-8169-D21CFF523F7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1F7B5-1A9A-4B18-B614-4D6BD1035D67}" type="datetimeFigureOut">
              <a:rPr lang="ru-RU"/>
              <a:pPr>
                <a:defRPr/>
              </a:pPr>
              <a:t>31.10.2016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066FA9-66CB-47B0-B05D-5AD0A4E58D9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7FD1AA-E080-42A9-938D-BF134BAB439C}" type="datetimeFigureOut">
              <a:rPr lang="ru-RU"/>
              <a:pPr>
                <a:defRPr/>
              </a:pPr>
              <a:t>31.10.2016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BF457-D4EE-4ACA-8139-93929A68495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68B1D-48EF-4B56-9107-317CBCDB3F21}" type="datetimeFigureOut">
              <a:rPr lang="ru-RU"/>
              <a:pPr>
                <a:defRPr/>
              </a:pPr>
              <a:t>31.10.2016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90F41-F28A-427A-9936-4442D78CBDC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D6F74E1-43CD-4C6A-A0F2-3EC42A4AC289}" type="datetimeFigureOut">
              <a:rPr lang="ru-RU"/>
              <a:pPr>
                <a:defRPr/>
              </a:pPr>
              <a:t>31.10.2016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DAB4BC8-953C-4B26-8917-C4639C513DD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  <p:sldLayoutId id="2147483650" r:id="rId12"/>
    <p:sldLayoutId id="2147483649" r:id="rId13"/>
    <p:sldLayoutId id="2147483662" r:id="rId14"/>
  </p:sldLayoutIdLst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/>
          </p:cNvSpPr>
          <p:nvPr>
            <p:ph type="ctrTitle" idx="4294967295"/>
          </p:nvPr>
        </p:nvSpPr>
        <p:spPr>
          <a:xfrm>
            <a:off x="1908175" y="1196975"/>
            <a:ext cx="5400675" cy="3671888"/>
          </a:xfrm>
        </p:spPr>
        <p:txBody>
          <a:bodyPr/>
          <a:lstStyle/>
          <a:p>
            <a:pPr marL="838200" indent="-838200"/>
            <a:r>
              <a:rPr lang="uk-UA" sz="2400" b="1" smtClean="0">
                <a:solidFill>
                  <a:srgbClr val="FF6600"/>
                </a:solidFill>
                <a:latin typeface="Arial" charset="0"/>
              </a:rPr>
              <a:t>Тема. Ділення на 1. Неможливість ділення на 0. Складання й обчислення виразів. Розв’язування задач за короткими записами</a:t>
            </a:r>
            <a:r>
              <a:rPr lang="uk-UA" sz="2400" smtClean="0">
                <a:solidFill>
                  <a:srgbClr val="FF6600"/>
                </a:solidFill>
                <a:latin typeface="Arial" charset="0"/>
              </a:rPr>
              <a:t> </a:t>
            </a:r>
            <a:r>
              <a:rPr lang="uk-UA" sz="2400" b="1" smtClean="0">
                <a:solidFill>
                  <a:srgbClr val="FF6600"/>
                </a:solidFill>
                <a:latin typeface="Arial" charset="0"/>
              </a:rPr>
              <a:t/>
            </a:r>
            <a:br>
              <a:rPr lang="uk-UA" sz="2400" b="1" smtClean="0">
                <a:solidFill>
                  <a:srgbClr val="FF6600"/>
                </a:solidFill>
                <a:latin typeface="Arial" charset="0"/>
              </a:rPr>
            </a:br>
            <a:endParaRPr lang="uk-UA" sz="2400" b="1" smtClean="0">
              <a:solidFill>
                <a:srgbClr val="FF6600"/>
              </a:solidFill>
              <a:latin typeface="Arial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800" b="1" smtClean="0">
                <a:solidFill>
                  <a:srgbClr val="EF11B5"/>
                </a:solidFill>
              </a:rPr>
              <a:t>Хвилинка-каліграфинка</a:t>
            </a:r>
          </a:p>
        </p:txBody>
      </p:sp>
      <p:sp>
        <p:nvSpPr>
          <p:cNvPr id="24579" name="Rectangle 3"/>
          <p:cNvSpPr>
            <a:spLocks noGrp="1"/>
          </p:cNvSpPr>
          <p:nvPr>
            <p:ph type="body" idx="1"/>
          </p:nvPr>
        </p:nvSpPr>
        <p:spPr>
          <a:xfrm>
            <a:off x="468313" y="1628775"/>
            <a:ext cx="8229600" cy="496887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smtClean="0"/>
              <a:t>					</a:t>
            </a:r>
          </a:p>
        </p:txBody>
      </p:sp>
      <p:pic>
        <p:nvPicPr>
          <p:cNvPr id="24588" name="Picture 12" descr="103530368_propisi_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1412875"/>
            <a:ext cx="3024187" cy="3024188"/>
          </a:xfrm>
          <a:prstGeom prst="rect">
            <a:avLst/>
          </a:prstGeom>
          <a:noFill/>
        </p:spPr>
      </p:pic>
      <p:pic>
        <p:nvPicPr>
          <p:cNvPr id="24589" name="Picture 13" descr="image0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4300" y="1484313"/>
            <a:ext cx="4319588" cy="4319587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title"/>
          </p:nvPr>
        </p:nvSpPr>
        <p:spPr>
          <a:xfrm>
            <a:off x="1187450" y="0"/>
            <a:ext cx="5472113" cy="2335213"/>
          </a:xfrm>
        </p:spPr>
        <p:txBody>
          <a:bodyPr/>
          <a:lstStyle/>
          <a:p>
            <a:r>
              <a:rPr lang="uk-UA" sz="2800" b="1" i="1" smtClean="0">
                <a:solidFill>
                  <a:schemeClr val="bg1"/>
                </a:solidFill>
              </a:rPr>
              <a:t>Дає здоров’я – спорт,</a:t>
            </a:r>
            <a:br>
              <a:rPr lang="uk-UA" sz="2800" b="1" i="1" smtClean="0">
                <a:solidFill>
                  <a:schemeClr val="bg1"/>
                </a:solidFill>
              </a:rPr>
            </a:br>
            <a:r>
              <a:rPr lang="uk-UA" sz="2800" b="1" i="1" smtClean="0">
                <a:solidFill>
                  <a:schemeClr val="bg1"/>
                </a:solidFill>
              </a:rPr>
              <a:t>Вагу – солодкий торт,</a:t>
            </a:r>
            <a:br>
              <a:rPr lang="uk-UA" sz="2800" b="1" i="1" smtClean="0">
                <a:solidFill>
                  <a:schemeClr val="bg1"/>
                </a:solidFill>
              </a:rPr>
            </a:br>
            <a:r>
              <a:rPr lang="uk-UA" sz="2800" b="1" i="1" smtClean="0">
                <a:solidFill>
                  <a:schemeClr val="bg1"/>
                </a:solidFill>
              </a:rPr>
              <a:t>Мед – працьовиті бджоли,</a:t>
            </a:r>
            <a:br>
              <a:rPr lang="uk-UA" sz="2800" b="1" i="1" smtClean="0">
                <a:solidFill>
                  <a:schemeClr val="bg1"/>
                </a:solidFill>
              </a:rPr>
            </a:br>
            <a:r>
              <a:rPr lang="uk-UA" sz="2800" b="1" i="1" smtClean="0">
                <a:solidFill>
                  <a:schemeClr val="bg1"/>
                </a:solidFill>
              </a:rPr>
              <a:t>ЗНАННЯ глибокі – ШКОЛА!</a:t>
            </a:r>
            <a:r>
              <a:rPr lang="uk-UA" sz="4800" smtClean="0"/>
              <a:t> 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/>
          </p:cNvSpPr>
          <p:nvPr>
            <p:ph type="title"/>
          </p:nvPr>
        </p:nvSpPr>
        <p:spPr>
          <a:xfrm>
            <a:off x="395288" y="1557338"/>
            <a:ext cx="8229600" cy="1143000"/>
          </a:xfrm>
        </p:spPr>
        <p:txBody>
          <a:bodyPr/>
          <a:lstStyle/>
          <a:p>
            <a:r>
              <a:rPr lang="uk-UA" b="1" smtClean="0">
                <a:solidFill>
                  <a:srgbClr val="FF3300"/>
                </a:solidFill>
                <a:latin typeface="Arial" charset="0"/>
              </a:rPr>
              <a:t>Назви компонентів</a:t>
            </a:r>
          </a:p>
        </p:txBody>
      </p:sp>
      <p:sp>
        <p:nvSpPr>
          <p:cNvPr id="37891" name="Rectangle 3"/>
          <p:cNvSpPr>
            <a:spLocks noGrp="1"/>
          </p:cNvSpPr>
          <p:nvPr>
            <p:ph type="body" idx="1"/>
          </p:nvPr>
        </p:nvSpPr>
        <p:spPr>
          <a:xfrm>
            <a:off x="457200" y="2852738"/>
            <a:ext cx="8229600" cy="3671887"/>
          </a:xfrm>
        </p:spPr>
        <p:txBody>
          <a:bodyPr/>
          <a:lstStyle/>
          <a:p>
            <a:pPr marL="609600" indent="-609600" algn="ctr">
              <a:buFont typeface="Arial" charset="0"/>
              <a:buAutoNum type="arabicPlain" startAt="7"/>
            </a:pPr>
            <a:r>
              <a:rPr lang="uk-UA" sz="4400" b="1" smtClean="0">
                <a:latin typeface="Arial" charset="0"/>
              </a:rPr>
              <a:t>    </a:t>
            </a:r>
            <a:r>
              <a:rPr lang="uk-UA" b="1" smtClean="0"/>
              <a:t>·</a:t>
            </a:r>
            <a:r>
              <a:rPr lang="uk-UA" sz="2800" smtClean="0"/>
              <a:t> </a:t>
            </a:r>
            <a:r>
              <a:rPr lang="uk-UA" sz="4400" b="1" smtClean="0">
                <a:latin typeface="Arial" charset="0"/>
              </a:rPr>
              <a:t>       2     =     14</a:t>
            </a:r>
          </a:p>
          <a:p>
            <a:pPr marL="609600" indent="-609600">
              <a:buFont typeface="Arial" charset="0"/>
              <a:buNone/>
            </a:pPr>
            <a:r>
              <a:rPr lang="uk-UA" b="1" smtClean="0">
                <a:latin typeface="Arial" charset="0"/>
              </a:rPr>
              <a:t>   1 Множник 	   2 Множник	    Добуток</a:t>
            </a:r>
          </a:p>
          <a:p>
            <a:pPr marL="609600" indent="-609600">
              <a:buFont typeface="Arial" charset="0"/>
              <a:buNone/>
            </a:pPr>
            <a:endParaRPr lang="uk-UA" b="1" smtClean="0">
              <a:latin typeface="Arial" charset="0"/>
            </a:endParaRPr>
          </a:p>
          <a:p>
            <a:pPr marL="609600" indent="-609600">
              <a:buFont typeface="Arial" charset="0"/>
              <a:buNone/>
            </a:pPr>
            <a:r>
              <a:rPr lang="uk-UA" sz="4400" b="1" smtClean="0">
                <a:latin typeface="Arial" charset="0"/>
              </a:rPr>
              <a:t>        10     : 	  5 	    =     2</a:t>
            </a:r>
          </a:p>
          <a:p>
            <a:pPr marL="609600" indent="-609600">
              <a:buFont typeface="Arial" charset="0"/>
              <a:buNone/>
            </a:pPr>
            <a:r>
              <a:rPr lang="uk-UA" b="1" smtClean="0">
                <a:latin typeface="Arial" charset="0"/>
              </a:rPr>
              <a:t>        Ділене         Дільник        Частка</a:t>
            </a: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4410075" y="324643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uk-UA"/>
              <a:t>·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1" name="Rectangle 5"/>
          <p:cNvSpPr>
            <a:spLocks noGrp="1"/>
          </p:cNvSpPr>
          <p:nvPr>
            <p:ph type="body" idx="1"/>
          </p:nvPr>
        </p:nvSpPr>
        <p:spPr>
          <a:xfrm>
            <a:off x="179388" y="476250"/>
            <a:ext cx="8964612" cy="5649913"/>
          </a:xfrm>
        </p:spPr>
        <p:txBody>
          <a:bodyPr/>
          <a:lstStyle/>
          <a:p>
            <a:pPr>
              <a:buFont typeface="Arial" charset="0"/>
              <a:buNone/>
            </a:pPr>
            <a:endParaRPr lang="uk-UA" sz="1000" b="1" smtClean="0"/>
          </a:p>
          <a:p>
            <a:pPr>
              <a:buFont typeface="Arial" charset="0"/>
              <a:buNone/>
            </a:pPr>
            <a:endParaRPr lang="uk-UA" sz="1000" b="1" smtClean="0"/>
          </a:p>
          <a:p>
            <a:pPr>
              <a:buFont typeface="Arial" charset="0"/>
              <a:buNone/>
            </a:pPr>
            <a:endParaRPr lang="uk-UA" sz="1000" b="1" smtClean="0"/>
          </a:p>
          <a:p>
            <a:pPr>
              <a:buFont typeface="Arial" charset="0"/>
              <a:buNone/>
            </a:pPr>
            <a:r>
              <a:rPr lang="uk-UA" sz="8000" b="1" smtClean="0">
                <a:latin typeface="Arial" charset="0"/>
              </a:rPr>
              <a:t>а : 1 = а    а : а = 1</a:t>
            </a:r>
          </a:p>
          <a:p>
            <a:pPr algn="ctr">
              <a:buFont typeface="Arial" charset="0"/>
              <a:buNone/>
            </a:pPr>
            <a:r>
              <a:rPr lang="uk-UA" sz="6000" b="1" i="1" smtClean="0">
                <a:solidFill>
                  <a:srgbClr val="FF3300"/>
                </a:solidFill>
              </a:rPr>
              <a:t>Увага: ділити на нуль неможливо!</a:t>
            </a:r>
          </a:p>
          <a:p>
            <a:pPr algn="ctr">
              <a:buFont typeface="Arial" charset="0"/>
              <a:buNone/>
            </a:pPr>
            <a:r>
              <a:rPr lang="uk-UA" sz="8800" b="1" smtClean="0">
                <a:latin typeface="Arial" charset="0"/>
              </a:rPr>
              <a:t>0 : а = 0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/>
          </p:cNvSpPr>
          <p:nvPr>
            <p:ph type="body" idx="1"/>
          </p:nvPr>
        </p:nvSpPr>
        <p:spPr>
          <a:xfrm>
            <a:off x="468313" y="260350"/>
            <a:ext cx="8229600" cy="579278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sz="2800" smtClean="0">
                <a:latin typeface="Arial" charset="0"/>
              </a:rPr>
              <a:t>						</a:t>
            </a:r>
          </a:p>
          <a:p>
            <a:pPr>
              <a:buFont typeface="Arial" charset="0"/>
              <a:buNone/>
            </a:pPr>
            <a:r>
              <a:rPr lang="uk-UA" sz="2000" b="1" smtClean="0">
                <a:latin typeface="Arial" charset="0"/>
              </a:rPr>
              <a:t>				                    22</a:t>
            </a:r>
          </a:p>
          <a:p>
            <a:pPr>
              <a:buFont typeface="Arial" charset="0"/>
              <a:buNone/>
            </a:pPr>
            <a:r>
              <a:rPr lang="uk-UA" sz="2000" b="1" smtClean="0">
                <a:latin typeface="Arial" charset="0"/>
              </a:rPr>
              <a:t>		</a:t>
            </a:r>
          </a:p>
          <a:p>
            <a:pPr>
              <a:buFont typeface="Arial" charset="0"/>
              <a:buNone/>
            </a:pPr>
            <a:r>
              <a:rPr lang="uk-UA" sz="2000" b="1" smtClean="0">
                <a:latin typeface="Arial" charset="0"/>
              </a:rPr>
              <a:t>		         6	           		21 </a:t>
            </a:r>
          </a:p>
          <a:p>
            <a:pPr>
              <a:buFont typeface="Arial" charset="0"/>
              <a:buNone/>
            </a:pPr>
            <a:r>
              <a:rPr lang="uk-UA" sz="2000" b="1" smtClean="0">
                <a:latin typeface="Arial" charset="0"/>
              </a:rPr>
              <a:t>	    8							7</a:t>
            </a:r>
          </a:p>
          <a:p>
            <a:pPr>
              <a:buFont typeface="Arial" charset="0"/>
              <a:buNone/>
            </a:pPr>
            <a:endParaRPr lang="uk-UA" sz="2000" b="1" smtClean="0">
              <a:latin typeface="Arial" charset="0"/>
            </a:endParaRPr>
          </a:p>
          <a:p>
            <a:pPr>
              <a:buFont typeface="Arial" charset="0"/>
              <a:buNone/>
            </a:pPr>
            <a:endParaRPr lang="uk-UA" sz="2000" b="1" smtClean="0">
              <a:latin typeface="Arial" charset="0"/>
            </a:endParaRPr>
          </a:p>
          <a:p>
            <a:pPr>
              <a:buFont typeface="Arial" charset="0"/>
              <a:buNone/>
            </a:pPr>
            <a:r>
              <a:rPr lang="uk-UA" sz="2000" b="1" smtClean="0">
                <a:latin typeface="Arial" charset="0"/>
              </a:rPr>
              <a:t>								</a:t>
            </a:r>
          </a:p>
          <a:p>
            <a:pPr>
              <a:buFont typeface="Arial" charset="0"/>
              <a:buNone/>
            </a:pPr>
            <a:endParaRPr lang="uk-UA" sz="2000" b="1" smtClean="0">
              <a:latin typeface="Arial" charset="0"/>
            </a:endParaRPr>
          </a:p>
          <a:p>
            <a:pPr>
              <a:buFont typeface="Arial" charset="0"/>
              <a:buNone/>
            </a:pPr>
            <a:endParaRPr lang="uk-UA" sz="2000" b="1" smtClean="0">
              <a:latin typeface="Arial" charset="0"/>
            </a:endParaRPr>
          </a:p>
          <a:p>
            <a:pPr>
              <a:buFont typeface="Arial" charset="0"/>
              <a:buNone/>
            </a:pPr>
            <a:r>
              <a:rPr lang="uk-UA" sz="2000" b="1" smtClean="0">
                <a:latin typeface="Arial" charset="0"/>
              </a:rPr>
              <a:t>						</a:t>
            </a:r>
          </a:p>
          <a:p>
            <a:pPr>
              <a:buFont typeface="Arial" charset="0"/>
              <a:buNone/>
            </a:pPr>
            <a:r>
              <a:rPr lang="uk-UA" sz="2000" b="1" smtClean="0">
                <a:latin typeface="Arial" charset="0"/>
              </a:rPr>
              <a:t>						42 </a:t>
            </a:r>
          </a:p>
        </p:txBody>
      </p:sp>
      <p:pic>
        <p:nvPicPr>
          <p:cNvPr id="35843" name="Picture 5" descr="завантаження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644900"/>
            <a:ext cx="3779838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 rot="373351">
            <a:off x="-483796" y="2621760"/>
            <a:ext cx="7772400" cy="1470025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9600" dirty="0" smtClean="0">
                <a:ln>
                  <a:solidFill>
                    <a:schemeClr val="tx1"/>
                  </a:solidFill>
                </a:ln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effectLst>
                  <a:glow rad="165100">
                    <a:srgbClr val="FFFF00">
                      <a:alpha val="64000"/>
                    </a:srgbClr>
                  </a:glow>
                </a:effectLst>
              </a:rPr>
              <a:t>Дякую </a:t>
            </a:r>
            <a:br>
              <a:rPr lang="uk-UA" sz="9600" dirty="0" smtClean="0">
                <a:ln>
                  <a:solidFill>
                    <a:schemeClr val="tx1"/>
                  </a:solidFill>
                </a:ln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effectLst>
                  <a:glow rad="165100">
                    <a:srgbClr val="FFFF00">
                      <a:alpha val="64000"/>
                    </a:srgbClr>
                  </a:glow>
                </a:effectLst>
              </a:rPr>
            </a:br>
            <a:r>
              <a:rPr lang="uk-UA" sz="9600" dirty="0" smtClean="0">
                <a:ln>
                  <a:solidFill>
                    <a:schemeClr val="tx1"/>
                  </a:solidFill>
                </a:ln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effectLst>
                  <a:glow rad="165100">
                    <a:srgbClr val="FFFF00">
                      <a:alpha val="64000"/>
                    </a:srgbClr>
                  </a:glow>
                </a:effectLst>
              </a:rPr>
              <a:t>за увагу!</a:t>
            </a:r>
            <a:endParaRPr lang="ru-RU" sz="9600" dirty="0">
              <a:ln>
                <a:solidFill>
                  <a:schemeClr val="tx1"/>
                </a:solidFill>
              </a:ln>
              <a:gradFill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0"/>
              </a:gradFill>
              <a:effectLst>
                <a:glow rad="165100">
                  <a:srgbClr val="FFFF00">
                    <a:alpha val="64000"/>
                  </a:srgbClr>
                </a:glow>
              </a:effectLst>
            </a:endParaRPr>
          </a:p>
        </p:txBody>
      </p:sp>
      <p:pic>
        <p:nvPicPr>
          <p:cNvPr id="2050" name="Picture 2" descr="D:\Мои обои\Прикол\Cartoon-Clipart-Free-18.gif"/>
          <p:cNvPicPr>
            <a:picLocks noGrp="1" noChangeAspect="1" noChangeArrowheads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3348038" y="115888"/>
            <a:ext cx="7481887" cy="7483475"/>
          </a:xfr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25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25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830</TotalTime>
  <Words>61</Words>
  <Application>Microsoft Office PowerPoint</Application>
  <PresentationFormat>Экран (4:3)</PresentationFormat>
  <Paragraphs>30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Тема. Ділення на 1. Неможливість ділення на 0. Складання й обчислення виразів. Розв’язування задач за короткими записами  </vt:lpstr>
      <vt:lpstr>Хвилинка-каліграфинка</vt:lpstr>
      <vt:lpstr>Дає здоров’я – спорт, Вагу – солодкий торт, Мед – працьовиті бджоли, ЗНАННЯ глибокі – ШКОЛА! </vt:lpstr>
      <vt:lpstr>Назви компонентів</vt:lpstr>
      <vt:lpstr>Презентация PowerPoint</vt:lpstr>
      <vt:lpstr>Презентация PowerPoint</vt:lpstr>
      <vt:lpstr>Дякую  за увагу!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Пользователь</cp:lastModifiedBy>
  <cp:revision>31</cp:revision>
  <dcterms:created xsi:type="dcterms:W3CDTF">2011-10-16T15:26:52Z</dcterms:created>
  <dcterms:modified xsi:type="dcterms:W3CDTF">2016-10-31T18:29:11Z</dcterms:modified>
</cp:coreProperties>
</file>